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2" r:id="rId9"/>
    <p:sldId id="267" r:id="rId10"/>
    <p:sldId id="261" r:id="rId11"/>
    <p:sldId id="263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58200" cy="194421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«Атаманская поселенческая библиотека»</a:t>
            </a:r>
            <a:br>
              <a:rPr lang="ru-RU" sz="2400" dirty="0" smtClean="0"/>
            </a:br>
            <a:r>
              <a:rPr lang="ru-RU" sz="2400" dirty="0" smtClean="0"/>
              <a:t>представляет Вашему вниманию </a:t>
            </a:r>
            <a:br>
              <a:rPr lang="ru-RU" sz="2400" dirty="0" smtClean="0"/>
            </a:br>
            <a:r>
              <a:rPr lang="ru-RU" sz="2400" dirty="0" smtClean="0"/>
              <a:t>виртуальную викторину в </a:t>
            </a:r>
            <a:br>
              <a:rPr lang="ru-RU" sz="2400" dirty="0" smtClean="0"/>
            </a:br>
            <a:r>
              <a:rPr lang="ru-RU" sz="2400" dirty="0" smtClean="0"/>
              <a:t>рамках Всероссийской ежегодной акции</a:t>
            </a:r>
            <a:br>
              <a:rPr lang="ru-RU" sz="2400" dirty="0" smtClean="0"/>
            </a:br>
            <a:r>
              <a:rPr lang="ru-RU" sz="2400" dirty="0" smtClean="0"/>
              <a:t> «БИБЛИОНОЧЬ – 2020»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8136904" cy="79208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«О войне мы узнаём из книг…»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«Когда в сорок четвёртом году приехал к нам на побывку мой раненый  отец, у него, человека не сентиментального, довольно безразлично относящегося к стихам, старого кадрового военного, в кармане гимнастёрки на жёлтом, стёртом на сгибах листке, были торопливо переписанные эти знаменитые стихи .....» - вспоминает поэтесса Римма Казакова. </a:t>
            </a:r>
          </a:p>
          <a:p>
            <a:r>
              <a:rPr lang="ru-RU" sz="2800" dirty="0" smtClean="0"/>
              <a:t>О каком произведении идет речь, кто его автор?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1943 году шла работа над знаменитым кинофильмом о судьбе двух товарищей, не получался эпизод, в котором солдат пишет письмо. И только когда один из актеров запел песню о далекой любимой, сцена получилась завершенной и стала одним из самых запоминающихся эпизодов фильма. Спетая исполнителем роли главного героя Марком Бернесом, она навсегда осталась в памяти советского народа. </a:t>
            </a:r>
          </a:p>
          <a:p>
            <a:r>
              <a:rPr lang="ru-RU" sz="2800" dirty="0" smtClean="0"/>
              <a:t>Назовите автора стихов. О каком фильме идет речь?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f7587d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112567" cy="473935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Полуостров Гангут, расположенный при входе в Финский залив, с первых дней Великой Отечественной войны стал важнейшим стратегическим пунктом. Его защитники не только не пропустили в Финский залив ни одного крупного вражеского корабля, который мог бы представлять серьёзную угрозу для Ленинграда, но и оттянули на себя в самый решительный момент значительные силы противника. Эта повесть написана автором на основе его романа «</a:t>
            </a:r>
            <a:r>
              <a:rPr lang="ru-RU" sz="2400" dirty="0" err="1" smtClean="0"/>
              <a:t>Гангутцы</a:t>
            </a:r>
            <a:r>
              <a:rPr lang="ru-RU" sz="2400" dirty="0" smtClean="0"/>
              <a:t>», посвящённого славной балтийской эпопее. </a:t>
            </a:r>
          </a:p>
          <a:p>
            <a:r>
              <a:rPr lang="ru-RU" sz="2400" dirty="0" smtClean="0"/>
              <a:t>Как называется роман и кто его автор?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37112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викторину подготовила: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библиотекарь Атаманской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поселенческой библиотеки- Сергеева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smtClean="0"/>
              <a:t>Галина викторовна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>Источник:</a:t>
            </a:r>
            <a:r>
              <a:rPr lang="en-US" sz="1800" dirty="0" smtClean="0"/>
              <a:t> </a:t>
            </a:r>
            <a:r>
              <a:rPr lang="ru-RU" sz="1800" dirty="0" smtClean="0"/>
              <a:t>    урок. </a:t>
            </a:r>
            <a:r>
              <a:rPr lang="ru-RU" sz="1800" dirty="0" err="1" smtClean="0"/>
              <a:t>Рф</a:t>
            </a:r>
            <a:r>
              <a:rPr lang="ru-RU" sz="1800" dirty="0" smtClean="0"/>
              <a:t>             </a:t>
            </a:r>
            <a:r>
              <a:rPr lang="en-US" sz="1800" dirty="0" smtClean="0"/>
              <a:t>yandex.ru</a:t>
            </a:r>
            <a:endParaRPr lang="ru-RU" sz="2000" dirty="0"/>
          </a:p>
        </p:txBody>
      </p:sp>
      <p:pic>
        <p:nvPicPr>
          <p:cNvPr id="4" name="Содержимое 3" descr="nadezhnaya-temnaya-bejsbolka_nb5m4wq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6696744" cy="3456384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8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344816" cy="4811365"/>
          </a:xfrm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Жестокая, на пределе физических и духовных сил война была немыслима без духовного раскрепощения. И об этом свидетельствует поэзия. Сначала предполагалось, что солдат - это всегда герой, готовый безрассудно умереть в любую минуту, защищая Родину. Теперь, перед лицом большой беды всё видится иначе: и смерть, и жизнь, и любовь. Пережитое на войне подталкивало поэтов к предельной искренности. Семен Кирсанов писал в 1942 году: "Война не вмещается в оду, И многое в ней не для книг. Я верю, что нужен народу Души откровенный дневник". Лучшие произведения тех лет являли собой «дневник души». Когда сегодня речь заходит о лучших произведениях военных лет, мы говорим об этих стихотворениях. Именно они являются – «души откровенный дневник». </a:t>
            </a:r>
          </a:p>
          <a:p>
            <a:r>
              <a:rPr lang="ru-RU" dirty="0" smtClean="0"/>
              <a:t>Назовите авторов и названия этих стихотворений.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первая песня, написанная в годы Великой Отечественной войны, которая стала настоящим гимном военного времени. И уже на пятый день войны состоялась её премьера перед отправляющимися на фронт солдатами. За считанные дни песня, зовущая к подвигам, распространилась по всему Союзу. </a:t>
            </a:r>
          </a:p>
          <a:p>
            <a:r>
              <a:rPr lang="ru-RU" sz="2800" dirty="0" smtClean="0"/>
              <a:t>Кто автор стихов? Как называется песня?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099" y="1340768"/>
            <a:ext cx="8106201" cy="4739357"/>
          </a:xfrm>
        </p:spPr>
      </p:pic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Впервые портрет Василия Теркина был создан художником Орестом </a:t>
            </a:r>
            <a:r>
              <a:rPr lang="ru-RU" sz="2800" dirty="0" err="1" smtClean="0"/>
              <a:t>Верейским</a:t>
            </a:r>
            <a:r>
              <a:rPr lang="ru-RU" sz="2800" dirty="0" smtClean="0"/>
              <a:t> в 1945 году. Позировал ему поэт, который работал тогда в армейской газете. Он постоянно носил с собой издание карманного формата, выпущенного в г. Смоленске в 1945 году. На титульном листе которого было написано: «...., близкому родственнику Василия Теркина, моему другу и товарищу по войне».</a:t>
            </a:r>
          </a:p>
          <a:p>
            <a:r>
              <a:rPr lang="ru-RU" sz="2800" dirty="0" smtClean="0"/>
              <a:t> Назовите поэта, ставшего "лицом" Василия Теркина.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Нервом, струной осажденного Ленинграда был, без сомнения, Д. Шостакович, в дни блокады написавший свою знаменитую Седьмую симфонию, названную Ленинградской. «Седьмая симфония возникла из совести русского народа, принявшего без колебания смертный бой с чёрными силами», - писал Алексей Толстой. А кто же стал голосом осажденного Ленинграда? </a:t>
            </a:r>
          </a:p>
          <a:p>
            <a:r>
              <a:rPr lang="ru-RU" sz="2400" dirty="0" smtClean="0"/>
              <a:t>Назовите имя поэта и его знаменитые произведения, посвященные защитникам города?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"История этой короткой жизни не выдумана. Девушку, о которой написана эта книга, я знала еще тогда, когда она была ребенком, знала ее также школьницей-пионеркой, комсомолкой. Мне приходилось встречать ее и в дни Отечественной войны. А то в ее жизни, чего мне не удалось увидеть самой, восполнили рассказы ее родителей, учителей, подруг, вожатых. О ее жизни на фронте рассказали мне ее боевые товарищи" - такое обращение к читателям написал автор этой повести.</a:t>
            </a:r>
          </a:p>
          <a:p>
            <a:r>
              <a:rPr lang="ru-RU" sz="2400" dirty="0" smtClean="0"/>
              <a:t> Назовите автора и название произведения.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268760"/>
            <a:ext cx="5256584" cy="4811365"/>
          </a:xfrm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612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«Атаманская поселенческая библиотека» представляет Вашему вниманию  виртуальную викторину в  рамках Всероссийской ежегодной акции  «БИБЛИОНОЧЬ – 2020»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викторину подготовила:  библиотекарь Атаманской   поселенческой библиотеки- Сергеева  Галина викторовна  Источник:     урок. Рф             yandex.ru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«Атаманская поселенческая библиотека» представляет Вашему вниманию  виртуальную викторину в  рамках Всероссийской ежегодной акции  «БИБЛИОНОЧЬ – 2020»</dc:title>
  <dc:creator>1</dc:creator>
  <cp:lastModifiedBy>1</cp:lastModifiedBy>
  <cp:revision>8</cp:revision>
  <dcterms:created xsi:type="dcterms:W3CDTF">2020-04-25T12:39:51Z</dcterms:created>
  <dcterms:modified xsi:type="dcterms:W3CDTF">2020-04-25T13:33:03Z</dcterms:modified>
</cp:coreProperties>
</file>