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63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F50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22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 ВОВ.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620000" cy="56388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МБУ «Атаманская поселенческая библиотека»</a:t>
            </a: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МОЙ ПРАДЕДУШКА ВЕТЕРАН </a:t>
            </a:r>
            <a:b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ВЕЛИКОЙ ОТЕЧЕСТВЕННОЙ ВОЙНЫ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Выполнил: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Читатель – А. Сергеева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Наставник – библиотекарь- Г.В. Сергеева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ВОВ.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76800"/>
            <a:ext cx="6248400" cy="16002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ТЕЛЕГИН 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ИВАН МИХАЙЛОВИЧ 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inherit"/>
                <a:ea typeface="Times New Roman"/>
                <a:cs typeface="Arial"/>
              </a:rPr>
              <a:t> (1923 -1992)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Библиотечная система\Desktop\Атаманская\фото дедушка\DSCN12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248"/>
          <a:stretch/>
        </p:blipFill>
        <p:spPr bwMode="auto">
          <a:xfrm>
            <a:off x="1447800" y="152400"/>
            <a:ext cx="476093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ВОВ.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526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1000" y="152400"/>
            <a:ext cx="6248400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Мой прадедушка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одился в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Казахстане,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большой семье, когда ему исполнилось 18 лет началась война,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он и его  братья  ушли на фронт.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800" dirty="0"/>
          </a:p>
        </p:txBody>
      </p:sp>
      <p:pic>
        <p:nvPicPr>
          <p:cNvPr id="2050" name="Picture 2" descr="https://evroportal.ru/wp-content/uploads/2017/02/tipichnoe-selo-v-kazahstan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466" b="9744"/>
          <a:stretch/>
        </p:blipFill>
        <p:spPr bwMode="auto">
          <a:xfrm>
            <a:off x="723900" y="2514600"/>
            <a:ext cx="5562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ВОВ.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4800" y="48006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228600"/>
            <a:ext cx="6705600" cy="674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Мой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папа помнит дедушкины воспоминания о войне. Он рассказал мне, что его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дедушка - 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участник Сталинградской битвы, что эта битва была самая кровопролитная за всю историю  второй мировой войны, где проявил мужество и героизм весь советский народ.</a:t>
            </a:r>
            <a:endParaRPr lang="ru-RU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Мой прадедушка и другие солдаты выполняли боевые задания очень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ответственно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ru-RU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Держали оборону 4- этажного дома, который хотели захватить фашисты, в течение 58 дней, сдерживали наступление немецкой танковой группировки на железнодорожной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станции, когда заканчивались боеприпасы они шли в рукопашный бой с фашистами.</a:t>
            </a:r>
            <a:endParaRPr lang="ru-RU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Мой прадедушка дошёл до Берлина 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вернулся домой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Домой вернулись все его братья.</a:t>
            </a:r>
            <a:endParaRPr lang="ru-RU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ожесточённых боях на Курской дуге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он получил контузию, потому что недалеко от него взорвалась бомба.</a:t>
            </a:r>
            <a:endParaRPr lang="ru-RU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возрастом он всё хуже и хуже слышал.</a:t>
            </a:r>
            <a:endParaRPr lang="ru-RU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когда он рассказывал о войне, то  всегда плакал.</a:t>
            </a:r>
            <a:endParaRPr lang="ru-RU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ВОВ.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2400" y="89359"/>
            <a:ext cx="7162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прадедушки много медалей, он никогда не хвастался ими, а берег их в старенькой коробочке.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1985 году прадедушке вручили 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«Орден Отечественной войны </a:t>
            </a:r>
            <a:r>
              <a:rPr lang="el-GR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Ι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степени»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моей семье храниться одна медаль «За взятие Берлина».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Папа говорит, что это семейная реликвия.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un9-19.userapi.com/c855432/v855432036/1e487a/ZNrbjl7_vv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46" t="32083" r="31461" b="33985"/>
          <a:stretch/>
        </p:blipFill>
        <p:spPr bwMode="auto">
          <a:xfrm rot="16200000">
            <a:off x="-202506" y="2601240"/>
            <a:ext cx="3895598" cy="349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5.userapi.com/c857424/v857424036/177e9d/cE6m-g4CC2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65" t="41906" r="29769" b="30332"/>
          <a:stretch/>
        </p:blipFill>
        <p:spPr bwMode="auto">
          <a:xfrm rot="16200000">
            <a:off x="3552171" y="2844452"/>
            <a:ext cx="2906038" cy="285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ВОВ.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" y="304800"/>
            <a:ext cx="6400800" cy="369331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войны прадедушка вернулся домой.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1952 году он с прабабушкой переехал в ст. Павловскую к родственникам.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1953 году стал жить в ст. Атаманской.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Работы мой прадедушка не боялся, он работал киномехаником, строителем. А его жена медицинской сестрой в Атаманской амбулатории.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центре станицы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воздвижен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памятник -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солдат, сжимающий в руке автомат…На мемориальных плитах высечены имена солдат, которых мы должны помнить, чтить и  знать какой ценой дана жизнь и свобода нашего народа!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Библиотечная система\Desktop\Атаманская\фото Атаманская\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32" r="9012" b="3623"/>
          <a:stretch/>
        </p:blipFill>
        <p:spPr bwMode="auto">
          <a:xfrm>
            <a:off x="1143000" y="3657600"/>
            <a:ext cx="5181600" cy="313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275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     МБУ «Атаманская поселенческая библиотека» «МОЙ ПРАДЕДУШКА ВЕТЕРАН  ВЕЛИКОЙ ОТЕЧЕСТВЕННОЙ ВОЙНЫ»  Выполнил: Читатель – А. Сергеева Наставник – библиотекарь- Г.В. Сергеева </vt:lpstr>
      <vt:lpstr> ТЕЛЕГИН  ИВАН МИХАЙЛОВИЧ   (1923 -1992)</vt:lpstr>
      <vt:lpstr>Слайд 3</vt:lpstr>
      <vt:lpstr>Слайд 4</vt:lpstr>
      <vt:lpstr>У прадедушки много медалей, он никогда не хвастался ими, а берег их в старенькой коробочке. В 1985 году прадедушке вручили  «Орден Отечественной войны Ι степени»  В моей семье храниться одна медаль «За взятие Берлина». Папа говорит, что это семейная реликвия.  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«ВЕТЕРАН В МОЕЙ СЕМЬЕ»</dc:title>
  <cp:lastModifiedBy>1</cp:lastModifiedBy>
  <cp:revision>27</cp:revision>
  <dcterms:modified xsi:type="dcterms:W3CDTF">2020-05-06T08:22:05Z</dcterms:modified>
</cp:coreProperties>
</file>